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9" r:id="rId4"/>
  </p:sldMasterIdLst>
  <p:notesMasterIdLst>
    <p:notesMasterId r:id="rId6"/>
  </p:notesMasterIdLst>
  <p:sldIdLst>
    <p:sldId id="276" r:id="rId5"/>
  </p:sldIdLst>
  <p:sldSz cx="5145088" cy="5143500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EC Square Sans Pro Extra Black" panose="020B0506040000020004" pitchFamily="34" charset="0"/>
      <p:bold r:id="rId8"/>
      <p:italic r:id="rId9"/>
      <p:boldItalic r:id="rId10"/>
    </p:embeddedFont>
    <p:embeddedFont>
      <p:font typeface="Open Sans" panose="020B0906030804020204" pitchFamily="34" charset="0"/>
      <p:regular r:id="rId11"/>
      <p:bold r:id="rId12"/>
      <p:italic r:id="rId13"/>
      <p:boldItalic r:id="rId14"/>
    </p:embeddedFont>
    <p:embeddedFont>
      <p:font typeface="Roboto" panose="02000000000000000000" pitchFamily="2" charset="0"/>
      <p:regular r:id="rId15"/>
      <p:bold r:id="rId16"/>
      <p:italic r:id="rId17"/>
      <p:boldItalic r:id="rId18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utman, Micheline (CNTR)" initials="GM(" lastIdx="1" clrIdx="0">
    <p:extLst>
      <p:ext uri="{19B8F6BF-5375-455C-9EA6-DF929625EA0E}">
        <p15:presenceInfo xmlns:p15="http://schemas.microsoft.com/office/powerpoint/2012/main" userId="S::n101343@icf.com::db8883a6-51ad-43f0-bda9-7d5439b0837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4392"/>
    <a:srgbClr val="2C389B"/>
    <a:srgbClr val="F468A3"/>
    <a:srgbClr val="1D726F"/>
    <a:srgbClr val="01B23B"/>
    <a:srgbClr val="303F9F"/>
    <a:srgbClr val="FF6F00"/>
    <a:srgbClr val="CFE8E6"/>
    <a:srgbClr val="C9E9E7"/>
    <a:srgbClr val="BED9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26"/>
    <p:restoredTop sz="96301"/>
  </p:normalViewPr>
  <p:slideViewPr>
    <p:cSldViewPr snapToGrid="0" snapToObjects="1">
      <p:cViewPr>
        <p:scale>
          <a:sx n="94" d="100"/>
          <a:sy n="94" d="100"/>
        </p:scale>
        <p:origin x="1088" y="12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tableStyles" Target="tableStyles.xml"/><Relationship Id="rId10" Type="http://schemas.openxmlformats.org/officeDocument/2006/relationships/font" Target="fonts/font4.fntdata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02/09/2025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343923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5D6DA1E-81E7-9044-BF23-243B6F4638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1448821">
            <a:off x="3016156" y="3120203"/>
            <a:ext cx="1492183" cy="1492183"/>
          </a:xfrm>
          <a:prstGeom prst="rect">
            <a:avLst/>
          </a:prstGeom>
        </p:spPr>
      </p:pic>
      <p:sp>
        <p:nvSpPr>
          <p:cNvPr id="12" name="Espace réservé du texte 8">
            <a:extLst>
              <a:ext uri="{FF2B5EF4-FFF2-40B4-BE49-F238E27FC236}">
                <a16:creationId xmlns:a16="http://schemas.microsoft.com/office/drawing/2014/main" id="{515F81D4-7E85-5747-869F-DDE3A74A2E2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 rot="20827250">
            <a:off x="2991941" y="3592347"/>
            <a:ext cx="1523924" cy="24256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Dal 2 aprile </a:t>
            </a:r>
            <a:endParaRPr lang="en-GB"/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23AC6B07-408E-7649-84B4-10D2B81C4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20827250">
            <a:off x="2810056" y="3843707"/>
            <a:ext cx="1982078" cy="24219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puoi candidarti</a:t>
            </a:r>
            <a:endParaRPr lang="en-GB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AD6AAE35-EC3F-77A5-293A-D4DC402397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97E881F9-805E-5F04-9F2D-CF619249DCE8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4129733" y="34515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Unione europea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D3FA4A4-33D5-E790-A4C8-749D90515E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30517" y="877773"/>
            <a:ext cx="3500353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24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Le nuove amicizie</a:t>
            </a:r>
            <a:br>
              <a:rPr lang="fr-FR"/>
            </a:br>
            <a:r>
              <a:rPr lang="fr-FR"/>
              <a:t>partono da qui!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31F2D200-7797-40A2-51A7-ADA3FC1901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70721"/>
          <a:stretch/>
        </p:blipFill>
        <p:spPr>
          <a:xfrm>
            <a:off x="4568825" y="192254"/>
            <a:ext cx="387019" cy="243098"/>
          </a:xfrm>
          <a:prstGeom prst="rect">
            <a:avLst/>
          </a:prstGeom>
        </p:spPr>
      </p:pic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A78B8056-FA74-025F-D76E-520B7FF44D0B}"/>
              </a:ext>
            </a:extLst>
          </p:cNvPr>
          <p:cNvSpPr txBox="1">
            <a:spLocks/>
          </p:cNvSpPr>
          <p:nvPr userDrawn="1"/>
        </p:nvSpPr>
        <p:spPr>
          <a:xfrm>
            <a:off x="2649999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Unione europea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7A654CC8-C3B9-2AA9-3A1C-F3DA2014353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t="2072" b="2072"/>
          <a:stretch/>
        </p:blipFill>
        <p:spPr>
          <a:xfrm>
            <a:off x="180901" y="3985913"/>
            <a:ext cx="1067680" cy="968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17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9" r="9"/>
          <a:stretch/>
        </p:blipFill>
        <p:spPr>
          <a:xfrm>
            <a:off x="0" y="0"/>
            <a:ext cx="51425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65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268D112-EAB6-D151-7ECF-AB95B364BA5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 rot="20827250">
            <a:off x="2761057" y="3504570"/>
            <a:ext cx="1919362" cy="242568"/>
          </a:xfrm>
        </p:spPr>
        <p:txBody>
          <a:bodyPr/>
          <a:lstStyle/>
          <a:p>
            <a:r>
              <a:rPr lang="en-BE" dirty="0"/>
              <a:t>Le candidature</a:t>
            </a:r>
            <a:endParaRPr lang="fr-FR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299BF8FD-7DFC-C8E6-495A-9402290B72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 rot="20827250">
            <a:off x="3090642" y="3740717"/>
            <a:ext cx="1354915" cy="242198"/>
          </a:xfrm>
        </p:spPr>
        <p:txBody>
          <a:bodyPr/>
          <a:lstStyle/>
          <a:p>
            <a:r>
              <a:rPr lang="fr-FR" dirty="0"/>
              <a:t>Si </a:t>
            </a:r>
            <a:r>
              <a:rPr lang="fr-FR" dirty="0" err="1"/>
              <a:t>aprono</a:t>
            </a:r>
            <a:endParaRPr lang="fr-FR" dirty="0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EAE3C4B8-04A2-B698-EE3D-A7EA3004EE0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BAD0B6D-2F19-905F-FA1B-7827DD31B1A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330517" y="4114481"/>
            <a:ext cx="849313" cy="849313"/>
          </a:xfrm>
          <a:prstGeom prst="rect">
            <a:avLst/>
          </a:prstGeom>
        </p:spPr>
      </p:pic>
      <p:sp>
        <p:nvSpPr>
          <p:cNvPr id="13" name="Espace réservé du texte 5">
            <a:extLst>
              <a:ext uri="{FF2B5EF4-FFF2-40B4-BE49-F238E27FC236}">
                <a16:creationId xmlns:a16="http://schemas.microsoft.com/office/drawing/2014/main" id="{D2ED4DEA-ED42-9D52-6DEB-05BAECD22A67}"/>
              </a:ext>
            </a:extLst>
          </p:cNvPr>
          <p:cNvSpPr txBox="1">
            <a:spLocks/>
          </p:cNvSpPr>
          <p:nvPr/>
        </p:nvSpPr>
        <p:spPr>
          <a:xfrm rot="20827250">
            <a:off x="2969889" y="3967437"/>
            <a:ext cx="1707912" cy="24219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 defTabSz="342900" rtl="0" eaLnBrk="1" latinLnBrk="0" hangingPunct="1">
              <a:lnSpc>
                <a:spcPct val="90000"/>
              </a:lnSpc>
              <a:spcBef>
                <a:spcPts val="0"/>
              </a:spcBef>
              <a:buFontTx/>
              <a:buNone/>
              <a:defRPr sz="1420" b="1" i="0" kern="1200" cap="all" spc="50" baseline="0">
                <a:solidFill>
                  <a:srgbClr val="274392"/>
                </a:solidFill>
                <a:latin typeface="Arial Black" panose="020B0604020202020204" pitchFamily="34" charset="0"/>
                <a:ea typeface="+mn-ea"/>
                <a:cs typeface="Arial Black" panose="020B0604020202020204" pitchFamily="34" charset="0"/>
              </a:defRPr>
            </a:lvl1pPr>
            <a:lvl2pPr marL="257175" indent="0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Tx/>
              <a:buNone/>
              <a:defRPr sz="2300" kern="1200" cap="all" baseline="0">
                <a:solidFill>
                  <a:schemeClr val="bg1"/>
                </a:solidFill>
                <a:latin typeface="EC Square Sans Pro Extra Black" panose="020B0506040000020004" pitchFamily="34" charset="0"/>
                <a:ea typeface="+mn-ea"/>
                <a:cs typeface="+mn-cs"/>
              </a:defRPr>
            </a:lvl2pPr>
            <a:lvl3pPr marL="428625" indent="0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Tx/>
              <a:buNone/>
              <a:defRPr sz="2300" kern="1200" cap="all" baseline="0">
                <a:solidFill>
                  <a:schemeClr val="bg1"/>
                </a:solidFill>
                <a:latin typeface="EC Square Sans Pro Extra Black" panose="020B0506040000020004" pitchFamily="34" charset="0"/>
                <a:ea typeface="+mn-ea"/>
                <a:cs typeface="+mn-cs"/>
              </a:defRPr>
            </a:lvl3pPr>
            <a:lvl4pPr marL="600075" indent="0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Tx/>
              <a:buNone/>
              <a:defRPr sz="2300" kern="1200" cap="all" baseline="0">
                <a:solidFill>
                  <a:schemeClr val="bg1"/>
                </a:solidFill>
                <a:latin typeface="EC Square Sans Pro Extra Black" panose="020B0506040000020004" pitchFamily="34" charset="0"/>
                <a:ea typeface="+mn-ea"/>
                <a:cs typeface="+mn-cs"/>
              </a:defRPr>
            </a:lvl4pPr>
            <a:lvl5pPr marL="771525" indent="0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Tx/>
              <a:buNone/>
              <a:defRPr sz="2300" kern="1200" cap="all" baseline="0">
                <a:solidFill>
                  <a:schemeClr val="bg1"/>
                </a:solidFill>
                <a:latin typeface="EC Square Sans Pro Extra Black" panose="020B05060400000200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Il 30 </a:t>
            </a:r>
            <a:r>
              <a:rPr lang="fr-FR" dirty="0" err="1"/>
              <a:t>ottobre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92455266"/>
      </p:ext>
    </p:extLst>
  </p:cSld>
  <p:clrMapOvr>
    <a:masterClrMapping/>
  </p:clrMapOvr>
</p:sld>
</file>

<file path=ppt/theme/theme1.xml><?xml version="1.0" encoding="utf-8"?>
<a:theme xmlns:a="http://schemas.openxmlformats.org/drawingml/2006/main" name="3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Props1.xml><?xml version="1.0" encoding="utf-8"?>
<ds:datastoreItem xmlns:ds="http://schemas.openxmlformats.org/officeDocument/2006/customXml" ds:itemID="{5F395885-D56B-4D8C-AE78-8F61392015B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89DC1D8-F1FB-45F0-9476-4B30D8592CD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8B4EC1A-F3B8-4D63-83E7-43A8D961A76F}">
  <ds:schemaRefs>
    <ds:schemaRef ds:uri="http://schemas.microsoft.com/office/2006/metadata/properties"/>
    <ds:schemaRef ds:uri="http://schemas.microsoft.com/office/infopath/2007/PartnerControls"/>
    <ds:schemaRef ds:uri="7a5c5d99-5796-4382-9a89-2d4b5a81ed6f"/>
    <ds:schemaRef ds:uri="fa6a9aea-fb0f-4ddd-aff8-712634b7d5f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11284</TotalTime>
  <Words>7</Words>
  <Application>Microsoft Macintosh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Open Sans</vt:lpstr>
      <vt:lpstr>Arial</vt:lpstr>
      <vt:lpstr>Roboto</vt:lpstr>
      <vt:lpstr>Calibri</vt:lpstr>
      <vt:lpstr>EC Square Sans Pro Extra Black</vt:lpstr>
      <vt:lpstr>Arial Black</vt:lpstr>
      <vt:lpstr>3_Title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DE PINTO Giovanni (EAC-EXT)</cp:lastModifiedBy>
  <cp:revision>122</cp:revision>
  <dcterms:created xsi:type="dcterms:W3CDTF">2021-04-28T16:14:15Z</dcterms:created>
  <dcterms:modified xsi:type="dcterms:W3CDTF">2025-09-02T13:37:30Z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SIP_Label_6bd9ddd1-4d20-43f6-abfa-fc3c07406f94_Enabled">
    <vt:lpwstr>true</vt:lpwstr>
  </property>
  <property fmtid="{D5CDD505-2E9C-101B-9397-08002B2CF9AE}" pid="4" name="MSIP_Label_6bd9ddd1-4d20-43f6-abfa-fc3c07406f94_SetDate">
    <vt:lpwstr>2025-09-02T13:37:29Z</vt:lpwstr>
  </property>
  <property fmtid="{D5CDD505-2E9C-101B-9397-08002B2CF9AE}" pid="5" name="MSIP_Label_6bd9ddd1-4d20-43f6-abfa-fc3c07406f94_Method">
    <vt:lpwstr>Standard</vt:lpwstr>
  </property>
  <property fmtid="{D5CDD505-2E9C-101B-9397-08002B2CF9AE}" pid="6" name="MSIP_Label_6bd9ddd1-4d20-43f6-abfa-fc3c07406f94_Name">
    <vt:lpwstr>Commission Use</vt:lpwstr>
  </property>
  <property fmtid="{D5CDD505-2E9C-101B-9397-08002B2CF9AE}" pid="7" name="MSIP_Label_6bd9ddd1-4d20-43f6-abfa-fc3c07406f94_SiteId">
    <vt:lpwstr>b24c8b06-522c-46fe-9080-70926f8dddb1</vt:lpwstr>
  </property>
  <property fmtid="{D5CDD505-2E9C-101B-9397-08002B2CF9AE}" pid="8" name="MSIP_Label_6bd9ddd1-4d20-43f6-abfa-fc3c07406f94_ActionId">
    <vt:lpwstr>52a3e6a2-115a-4655-84dc-8f350e94119f</vt:lpwstr>
  </property>
  <property fmtid="{D5CDD505-2E9C-101B-9397-08002B2CF9AE}" pid="9" name="MSIP_Label_6bd9ddd1-4d20-43f6-abfa-fc3c07406f94_ContentBits">
    <vt:lpwstr>0</vt:lpwstr>
  </property>
  <property fmtid="{D5CDD505-2E9C-101B-9397-08002B2CF9AE}" pid="10" name="MSIP_Label_6bd9ddd1-4d20-43f6-abfa-fc3c07406f94_Tag">
    <vt:lpwstr>50, 3, 0, 1</vt:lpwstr>
  </property>
</Properties>
</file>